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5"/>
  </p:notesMasterIdLst>
  <p:sldIdLst>
    <p:sldId id="608" r:id="rId3"/>
    <p:sldId id="737" r:id="rId4"/>
    <p:sldId id="738" r:id="rId5"/>
    <p:sldId id="739" r:id="rId6"/>
    <p:sldId id="711" r:id="rId7"/>
    <p:sldId id="740" r:id="rId8"/>
    <p:sldId id="683" r:id="rId9"/>
    <p:sldId id="720" r:id="rId10"/>
    <p:sldId id="741" r:id="rId11"/>
    <p:sldId id="717" r:id="rId12"/>
    <p:sldId id="734" r:id="rId13"/>
    <p:sldId id="742" r:id="rId14"/>
    <p:sldId id="743" r:id="rId15"/>
    <p:sldId id="744" r:id="rId16"/>
    <p:sldId id="745" r:id="rId17"/>
    <p:sldId id="746" r:id="rId18"/>
    <p:sldId id="735" r:id="rId19"/>
    <p:sldId id="747" r:id="rId20"/>
    <p:sldId id="748" r:id="rId21"/>
    <p:sldId id="749" r:id="rId22"/>
    <p:sldId id="754" r:id="rId23"/>
    <p:sldId id="750" r:id="rId24"/>
    <p:sldId id="751" r:id="rId25"/>
    <p:sldId id="752" r:id="rId26"/>
    <p:sldId id="753" r:id="rId27"/>
    <p:sldId id="755" r:id="rId28"/>
    <p:sldId id="756" r:id="rId29"/>
    <p:sldId id="758" r:id="rId30"/>
    <p:sldId id="699" r:id="rId31"/>
    <p:sldId id="759" r:id="rId32"/>
    <p:sldId id="472" r:id="rId33"/>
    <p:sldId id="473" r:id="rId34"/>
  </p:sldIdLst>
  <p:sldSz cx="14400213" cy="8099425"/>
  <p:notesSz cx="6858000" cy="9144000"/>
  <p:defaultTextStyle>
    <a:defPPr>
      <a:defRPr lang="nl-NL"/>
    </a:defPPr>
    <a:lvl1pPr marL="0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1pPr>
    <a:lvl2pPr marL="539863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2pPr>
    <a:lvl3pPr marL="1079727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3pPr>
    <a:lvl4pPr marL="1619592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4pPr>
    <a:lvl5pPr marL="2159456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5pPr>
    <a:lvl6pPr marL="2699320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6pPr>
    <a:lvl7pPr marL="3239183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7pPr>
    <a:lvl8pPr marL="3779046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8pPr>
    <a:lvl9pPr marL="4318911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E75B6"/>
    <a:srgbClr val="00BCF1"/>
    <a:srgbClr val="F44336"/>
    <a:srgbClr val="3F51B5"/>
    <a:srgbClr val="009688"/>
    <a:srgbClr val="FF5722"/>
    <a:srgbClr val="4CAF50"/>
    <a:srgbClr val="6C992B"/>
    <a:srgbClr val="FF9E00"/>
    <a:srgbClr val="719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Світлий стиль 3 –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Стиль із теми 1 –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27F97BB-C833-4FB7-BDE5-3F7075034690}" styleName="Стиль із теми 2 –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із теми 2 –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із теми 2 –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із теми 2 –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Стиль із теми 1 –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A9F47D-97CC-44E4-A185-7F6298C878C2}" type="datetimeFigureOut">
              <a:rPr lang="uk-UA" smtClean="0"/>
              <a:t>13.12.2017</a:t>
            </a:fld>
            <a:endParaRPr lang="uk-UA" dirty="0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9399A-B587-42BB-B4A2-B5768FCE6146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35054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0027" y="1325531"/>
            <a:ext cx="10800160" cy="2819800"/>
          </a:xfrm>
        </p:spPr>
        <p:txBody>
          <a:bodyPr anchor="b"/>
          <a:lstStyle>
            <a:lvl1pPr algn="ctr">
              <a:defRPr sz="708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027" y="4254073"/>
            <a:ext cx="10800160" cy="1955486"/>
          </a:xfrm>
        </p:spPr>
        <p:txBody>
          <a:bodyPr/>
          <a:lstStyle>
            <a:lvl1pPr marL="0" indent="0" algn="ctr">
              <a:buNone/>
              <a:defRPr sz="2834"/>
            </a:lvl1pPr>
            <a:lvl2pPr marL="539953" indent="0" algn="ctr">
              <a:buNone/>
              <a:defRPr sz="2362"/>
            </a:lvl2pPr>
            <a:lvl3pPr marL="1079906" indent="0" algn="ctr">
              <a:buNone/>
              <a:defRPr sz="2126"/>
            </a:lvl3pPr>
            <a:lvl4pPr marL="1619860" indent="0" algn="ctr">
              <a:buNone/>
              <a:defRPr sz="1890"/>
            </a:lvl4pPr>
            <a:lvl5pPr marL="2159813" indent="0" algn="ctr">
              <a:buNone/>
              <a:defRPr sz="1890"/>
            </a:lvl5pPr>
            <a:lvl6pPr marL="2699766" indent="0" algn="ctr">
              <a:buNone/>
              <a:defRPr sz="1890"/>
            </a:lvl6pPr>
            <a:lvl7pPr marL="3239719" indent="0" algn="ctr">
              <a:buNone/>
              <a:defRPr sz="1890"/>
            </a:lvl7pPr>
            <a:lvl8pPr marL="3779672" indent="0" algn="ctr">
              <a:buNone/>
              <a:defRPr sz="1890"/>
            </a:lvl8pPr>
            <a:lvl9pPr marL="4319626" indent="0" algn="ctr">
              <a:buNone/>
              <a:defRPr sz="189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13-12-2017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7027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13-12-2017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1929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05152" y="431220"/>
            <a:ext cx="3105046" cy="6863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015" y="431220"/>
            <a:ext cx="9135135" cy="6863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13-12-2017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4526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0027" y="1325531"/>
            <a:ext cx="10800160" cy="2819800"/>
          </a:xfrm>
        </p:spPr>
        <p:txBody>
          <a:bodyPr anchor="b"/>
          <a:lstStyle>
            <a:lvl1pPr algn="ctr">
              <a:defRPr sz="7086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027" y="4254073"/>
            <a:ext cx="10800160" cy="1955486"/>
          </a:xfrm>
        </p:spPr>
        <p:txBody>
          <a:bodyPr/>
          <a:lstStyle>
            <a:lvl1pPr marL="0" indent="0" algn="ctr">
              <a:buNone/>
              <a:defRPr sz="2834"/>
            </a:lvl1pPr>
            <a:lvl2pPr marL="539953" indent="0" algn="ctr">
              <a:buNone/>
              <a:defRPr sz="2362"/>
            </a:lvl2pPr>
            <a:lvl3pPr marL="1079906" indent="0" algn="ctr">
              <a:buNone/>
              <a:defRPr sz="2126"/>
            </a:lvl3pPr>
            <a:lvl4pPr marL="1619860" indent="0" algn="ctr">
              <a:buNone/>
              <a:defRPr sz="1890"/>
            </a:lvl4pPr>
            <a:lvl5pPr marL="2159813" indent="0" algn="ctr">
              <a:buNone/>
              <a:defRPr sz="1890"/>
            </a:lvl5pPr>
            <a:lvl6pPr marL="2699766" indent="0" algn="ctr">
              <a:buNone/>
              <a:defRPr sz="1890"/>
            </a:lvl6pPr>
            <a:lvl7pPr marL="3239719" indent="0" algn="ctr">
              <a:buNone/>
              <a:defRPr sz="1890"/>
            </a:lvl7pPr>
            <a:lvl8pPr marL="3779672" indent="0" algn="ctr">
              <a:buNone/>
              <a:defRPr sz="1890"/>
            </a:lvl8pPr>
            <a:lvl9pPr marL="4319626" indent="0" algn="ctr">
              <a:buNone/>
              <a:defRPr sz="189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13/12/2017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622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13/12/2017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370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514" y="2019234"/>
            <a:ext cx="12420184" cy="3369135"/>
          </a:xfrm>
        </p:spPr>
        <p:txBody>
          <a:bodyPr anchor="b"/>
          <a:lstStyle>
            <a:lvl1pPr>
              <a:defRPr sz="7086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514" y="5420241"/>
            <a:ext cx="12420184" cy="1771749"/>
          </a:xfrm>
        </p:spPr>
        <p:txBody>
          <a:bodyPr/>
          <a:lstStyle>
            <a:lvl1pPr marL="0" indent="0">
              <a:buNone/>
              <a:defRPr sz="2834">
                <a:solidFill>
                  <a:schemeClr val="tx1">
                    <a:tint val="75000"/>
                  </a:schemeClr>
                </a:solidFill>
              </a:defRPr>
            </a:lvl1pPr>
            <a:lvl2pPr marL="539953" indent="0">
              <a:buNone/>
              <a:defRPr sz="2362">
                <a:solidFill>
                  <a:schemeClr val="tx1">
                    <a:tint val="75000"/>
                  </a:schemeClr>
                </a:solidFill>
              </a:defRPr>
            </a:lvl2pPr>
            <a:lvl3pPr marL="1079906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3pPr>
            <a:lvl4pPr marL="161986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4pPr>
            <a:lvl5pPr marL="2159813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5pPr>
            <a:lvl6pPr marL="2699766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6pPr>
            <a:lvl7pPr marL="3239719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7pPr>
            <a:lvl8pPr marL="3779672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8pPr>
            <a:lvl9pPr marL="4319626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13/12/2017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398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014" y="2156098"/>
            <a:ext cx="6120091" cy="5139011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90109" y="2156098"/>
            <a:ext cx="6120091" cy="5139011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13/12/2017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488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0" y="431221"/>
            <a:ext cx="12420184" cy="1565514"/>
          </a:xfrm>
        </p:spPr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1892" y="1985485"/>
            <a:ext cx="6091965" cy="973055"/>
          </a:xfrm>
        </p:spPr>
        <p:txBody>
          <a:bodyPr anchor="b"/>
          <a:lstStyle>
            <a:lvl1pPr marL="0" indent="0">
              <a:buNone/>
              <a:defRPr sz="2834" b="1"/>
            </a:lvl1pPr>
            <a:lvl2pPr marL="539953" indent="0">
              <a:buNone/>
              <a:defRPr sz="2362" b="1"/>
            </a:lvl2pPr>
            <a:lvl3pPr marL="1079906" indent="0">
              <a:buNone/>
              <a:defRPr sz="2126" b="1"/>
            </a:lvl3pPr>
            <a:lvl4pPr marL="1619860" indent="0">
              <a:buNone/>
              <a:defRPr sz="1890" b="1"/>
            </a:lvl4pPr>
            <a:lvl5pPr marL="2159813" indent="0">
              <a:buNone/>
              <a:defRPr sz="1890" b="1"/>
            </a:lvl5pPr>
            <a:lvl6pPr marL="2699766" indent="0">
              <a:buNone/>
              <a:defRPr sz="1890" b="1"/>
            </a:lvl6pPr>
            <a:lvl7pPr marL="3239719" indent="0">
              <a:buNone/>
              <a:defRPr sz="1890" b="1"/>
            </a:lvl7pPr>
            <a:lvl8pPr marL="3779672" indent="0">
              <a:buNone/>
              <a:defRPr sz="1890" b="1"/>
            </a:lvl8pPr>
            <a:lvl9pPr marL="4319626" indent="0">
              <a:buNone/>
              <a:defRPr sz="189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1892" y="2958540"/>
            <a:ext cx="6091965" cy="4351567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290108" y="1985485"/>
            <a:ext cx="6121966" cy="973055"/>
          </a:xfrm>
        </p:spPr>
        <p:txBody>
          <a:bodyPr anchor="b"/>
          <a:lstStyle>
            <a:lvl1pPr marL="0" indent="0">
              <a:buNone/>
              <a:defRPr sz="2834" b="1"/>
            </a:lvl1pPr>
            <a:lvl2pPr marL="539953" indent="0">
              <a:buNone/>
              <a:defRPr sz="2362" b="1"/>
            </a:lvl2pPr>
            <a:lvl3pPr marL="1079906" indent="0">
              <a:buNone/>
              <a:defRPr sz="2126" b="1"/>
            </a:lvl3pPr>
            <a:lvl4pPr marL="1619860" indent="0">
              <a:buNone/>
              <a:defRPr sz="1890" b="1"/>
            </a:lvl4pPr>
            <a:lvl5pPr marL="2159813" indent="0">
              <a:buNone/>
              <a:defRPr sz="1890" b="1"/>
            </a:lvl5pPr>
            <a:lvl6pPr marL="2699766" indent="0">
              <a:buNone/>
              <a:defRPr sz="1890" b="1"/>
            </a:lvl6pPr>
            <a:lvl7pPr marL="3239719" indent="0">
              <a:buNone/>
              <a:defRPr sz="1890" b="1"/>
            </a:lvl7pPr>
            <a:lvl8pPr marL="3779672" indent="0">
              <a:buNone/>
              <a:defRPr sz="1890" b="1"/>
            </a:lvl8pPr>
            <a:lvl9pPr marL="4319626" indent="0">
              <a:buNone/>
              <a:defRPr sz="189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290108" y="2958540"/>
            <a:ext cx="6121966" cy="4351567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13/12/2017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408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13/12/2017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009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13/12/2017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557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2" y="539962"/>
            <a:ext cx="4644443" cy="1889866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1966" y="1166169"/>
            <a:ext cx="7290108" cy="5755841"/>
          </a:xfrm>
        </p:spPr>
        <p:txBody>
          <a:bodyPr/>
          <a:lstStyle>
            <a:lvl1pPr>
              <a:defRPr sz="3779"/>
            </a:lvl1pPr>
            <a:lvl2pPr>
              <a:defRPr sz="3307"/>
            </a:lvl2pPr>
            <a:lvl3pPr>
              <a:defRPr sz="2834"/>
            </a:lvl3pPr>
            <a:lvl4pPr>
              <a:defRPr sz="2362"/>
            </a:lvl4pPr>
            <a:lvl5pPr>
              <a:defRPr sz="2362"/>
            </a:lvl5pPr>
            <a:lvl6pPr>
              <a:defRPr sz="2362"/>
            </a:lvl6pPr>
            <a:lvl7pPr>
              <a:defRPr sz="2362"/>
            </a:lvl7pPr>
            <a:lvl8pPr>
              <a:defRPr sz="2362"/>
            </a:lvl8pPr>
            <a:lvl9pPr>
              <a:defRPr sz="2362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2" y="2429828"/>
            <a:ext cx="4644443" cy="4501556"/>
          </a:xfrm>
        </p:spPr>
        <p:txBody>
          <a:bodyPr/>
          <a:lstStyle>
            <a:lvl1pPr marL="0" indent="0">
              <a:buNone/>
              <a:defRPr sz="1890"/>
            </a:lvl1pPr>
            <a:lvl2pPr marL="539953" indent="0">
              <a:buNone/>
              <a:defRPr sz="1653"/>
            </a:lvl2pPr>
            <a:lvl3pPr marL="1079906" indent="0">
              <a:buNone/>
              <a:defRPr sz="1417"/>
            </a:lvl3pPr>
            <a:lvl4pPr marL="1619860" indent="0">
              <a:buNone/>
              <a:defRPr sz="1181"/>
            </a:lvl4pPr>
            <a:lvl5pPr marL="2159813" indent="0">
              <a:buNone/>
              <a:defRPr sz="1181"/>
            </a:lvl5pPr>
            <a:lvl6pPr marL="2699766" indent="0">
              <a:buNone/>
              <a:defRPr sz="1181"/>
            </a:lvl6pPr>
            <a:lvl7pPr marL="3239719" indent="0">
              <a:buNone/>
              <a:defRPr sz="1181"/>
            </a:lvl7pPr>
            <a:lvl8pPr marL="3779672" indent="0">
              <a:buNone/>
              <a:defRPr sz="1181"/>
            </a:lvl8pPr>
            <a:lvl9pPr marL="4319626" indent="0">
              <a:buNone/>
              <a:defRPr sz="118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13/12/2017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406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13-12-2017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08943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2" y="539962"/>
            <a:ext cx="4644443" cy="1889866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21966" y="1166169"/>
            <a:ext cx="7290108" cy="5755841"/>
          </a:xfrm>
        </p:spPr>
        <p:txBody>
          <a:bodyPr anchor="t"/>
          <a:lstStyle>
            <a:lvl1pPr marL="0" indent="0">
              <a:buNone/>
              <a:defRPr sz="3779"/>
            </a:lvl1pPr>
            <a:lvl2pPr marL="539953" indent="0">
              <a:buNone/>
              <a:defRPr sz="3307"/>
            </a:lvl2pPr>
            <a:lvl3pPr marL="1079906" indent="0">
              <a:buNone/>
              <a:defRPr sz="2834"/>
            </a:lvl3pPr>
            <a:lvl4pPr marL="1619860" indent="0">
              <a:buNone/>
              <a:defRPr sz="2362"/>
            </a:lvl4pPr>
            <a:lvl5pPr marL="2159813" indent="0">
              <a:buNone/>
              <a:defRPr sz="2362"/>
            </a:lvl5pPr>
            <a:lvl6pPr marL="2699766" indent="0">
              <a:buNone/>
              <a:defRPr sz="2362"/>
            </a:lvl6pPr>
            <a:lvl7pPr marL="3239719" indent="0">
              <a:buNone/>
              <a:defRPr sz="2362"/>
            </a:lvl7pPr>
            <a:lvl8pPr marL="3779672" indent="0">
              <a:buNone/>
              <a:defRPr sz="2362"/>
            </a:lvl8pPr>
            <a:lvl9pPr marL="4319626" indent="0">
              <a:buNone/>
              <a:defRPr sz="2362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2" y="2429828"/>
            <a:ext cx="4644443" cy="4501556"/>
          </a:xfrm>
        </p:spPr>
        <p:txBody>
          <a:bodyPr/>
          <a:lstStyle>
            <a:lvl1pPr marL="0" indent="0">
              <a:buNone/>
              <a:defRPr sz="1890"/>
            </a:lvl1pPr>
            <a:lvl2pPr marL="539953" indent="0">
              <a:buNone/>
              <a:defRPr sz="1653"/>
            </a:lvl2pPr>
            <a:lvl3pPr marL="1079906" indent="0">
              <a:buNone/>
              <a:defRPr sz="1417"/>
            </a:lvl3pPr>
            <a:lvl4pPr marL="1619860" indent="0">
              <a:buNone/>
              <a:defRPr sz="1181"/>
            </a:lvl4pPr>
            <a:lvl5pPr marL="2159813" indent="0">
              <a:buNone/>
              <a:defRPr sz="1181"/>
            </a:lvl5pPr>
            <a:lvl6pPr marL="2699766" indent="0">
              <a:buNone/>
              <a:defRPr sz="1181"/>
            </a:lvl6pPr>
            <a:lvl7pPr marL="3239719" indent="0">
              <a:buNone/>
              <a:defRPr sz="1181"/>
            </a:lvl7pPr>
            <a:lvl8pPr marL="3779672" indent="0">
              <a:buNone/>
              <a:defRPr sz="1181"/>
            </a:lvl8pPr>
            <a:lvl9pPr marL="4319626" indent="0">
              <a:buNone/>
              <a:defRPr sz="118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13/12/2017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4834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13/12/2017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1649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05152" y="431220"/>
            <a:ext cx="3105046" cy="6863888"/>
          </a:xfrm>
        </p:spPr>
        <p:txBody>
          <a:bodyPr vert="eaVert"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016" y="431220"/>
            <a:ext cx="9135135" cy="686388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46C2-E70E-41E8-B8D2-5438C7F4DB69}" type="datetimeFigureOut">
              <a:rPr lang="en-GB" smtClean="0"/>
              <a:t>13/12/2017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5AF59-58FE-43EB-B1D0-B07C81C980A0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3819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514" y="2019233"/>
            <a:ext cx="12420184" cy="3369135"/>
          </a:xfrm>
        </p:spPr>
        <p:txBody>
          <a:bodyPr anchor="b"/>
          <a:lstStyle>
            <a:lvl1pPr>
              <a:defRPr sz="708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514" y="5420241"/>
            <a:ext cx="12420184" cy="1771749"/>
          </a:xfrm>
        </p:spPr>
        <p:txBody>
          <a:bodyPr/>
          <a:lstStyle>
            <a:lvl1pPr marL="0" indent="0">
              <a:buNone/>
              <a:defRPr sz="2834">
                <a:solidFill>
                  <a:schemeClr val="tx1">
                    <a:tint val="75000"/>
                  </a:schemeClr>
                </a:solidFill>
              </a:defRPr>
            </a:lvl1pPr>
            <a:lvl2pPr marL="539953" indent="0">
              <a:buNone/>
              <a:defRPr sz="2362">
                <a:solidFill>
                  <a:schemeClr val="tx1">
                    <a:tint val="75000"/>
                  </a:schemeClr>
                </a:solidFill>
              </a:defRPr>
            </a:lvl2pPr>
            <a:lvl3pPr marL="1079906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3pPr>
            <a:lvl4pPr marL="161986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4pPr>
            <a:lvl5pPr marL="2159813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5pPr>
            <a:lvl6pPr marL="2699766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6pPr>
            <a:lvl7pPr marL="3239719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7pPr>
            <a:lvl8pPr marL="3779672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8pPr>
            <a:lvl9pPr marL="4319626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13-12-2017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2822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014" y="2156097"/>
            <a:ext cx="6120091" cy="51390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90108" y="2156097"/>
            <a:ext cx="6120091" cy="51390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13-12-2017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6682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0" y="431220"/>
            <a:ext cx="12420184" cy="156551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1891" y="1985485"/>
            <a:ext cx="6091965" cy="973055"/>
          </a:xfrm>
        </p:spPr>
        <p:txBody>
          <a:bodyPr anchor="b"/>
          <a:lstStyle>
            <a:lvl1pPr marL="0" indent="0">
              <a:buNone/>
              <a:defRPr sz="2834" b="1"/>
            </a:lvl1pPr>
            <a:lvl2pPr marL="539953" indent="0">
              <a:buNone/>
              <a:defRPr sz="2362" b="1"/>
            </a:lvl2pPr>
            <a:lvl3pPr marL="1079906" indent="0">
              <a:buNone/>
              <a:defRPr sz="2126" b="1"/>
            </a:lvl3pPr>
            <a:lvl4pPr marL="1619860" indent="0">
              <a:buNone/>
              <a:defRPr sz="1890" b="1"/>
            </a:lvl4pPr>
            <a:lvl5pPr marL="2159813" indent="0">
              <a:buNone/>
              <a:defRPr sz="1890" b="1"/>
            </a:lvl5pPr>
            <a:lvl6pPr marL="2699766" indent="0">
              <a:buNone/>
              <a:defRPr sz="1890" b="1"/>
            </a:lvl6pPr>
            <a:lvl7pPr marL="3239719" indent="0">
              <a:buNone/>
              <a:defRPr sz="1890" b="1"/>
            </a:lvl7pPr>
            <a:lvl8pPr marL="3779672" indent="0">
              <a:buNone/>
              <a:defRPr sz="1890" b="1"/>
            </a:lvl8pPr>
            <a:lvl9pPr marL="4319626" indent="0">
              <a:buNone/>
              <a:defRPr sz="189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1891" y="2958540"/>
            <a:ext cx="6091965" cy="43515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290108" y="1985485"/>
            <a:ext cx="6121966" cy="973055"/>
          </a:xfrm>
        </p:spPr>
        <p:txBody>
          <a:bodyPr anchor="b"/>
          <a:lstStyle>
            <a:lvl1pPr marL="0" indent="0">
              <a:buNone/>
              <a:defRPr sz="2834" b="1"/>
            </a:lvl1pPr>
            <a:lvl2pPr marL="539953" indent="0">
              <a:buNone/>
              <a:defRPr sz="2362" b="1"/>
            </a:lvl2pPr>
            <a:lvl3pPr marL="1079906" indent="0">
              <a:buNone/>
              <a:defRPr sz="2126" b="1"/>
            </a:lvl3pPr>
            <a:lvl4pPr marL="1619860" indent="0">
              <a:buNone/>
              <a:defRPr sz="1890" b="1"/>
            </a:lvl4pPr>
            <a:lvl5pPr marL="2159813" indent="0">
              <a:buNone/>
              <a:defRPr sz="1890" b="1"/>
            </a:lvl5pPr>
            <a:lvl6pPr marL="2699766" indent="0">
              <a:buNone/>
              <a:defRPr sz="1890" b="1"/>
            </a:lvl6pPr>
            <a:lvl7pPr marL="3239719" indent="0">
              <a:buNone/>
              <a:defRPr sz="1890" b="1"/>
            </a:lvl7pPr>
            <a:lvl8pPr marL="3779672" indent="0">
              <a:buNone/>
              <a:defRPr sz="1890" b="1"/>
            </a:lvl8pPr>
            <a:lvl9pPr marL="4319626" indent="0">
              <a:buNone/>
              <a:defRPr sz="189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290108" y="2958540"/>
            <a:ext cx="6121966" cy="43515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13-12-2017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3098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13-12-2017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5931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13-12-2017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9015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1" y="539962"/>
            <a:ext cx="4644443" cy="1889866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1966" y="1166168"/>
            <a:ext cx="7290108" cy="5755841"/>
          </a:xfrm>
        </p:spPr>
        <p:txBody>
          <a:bodyPr/>
          <a:lstStyle>
            <a:lvl1pPr>
              <a:defRPr sz="3779"/>
            </a:lvl1pPr>
            <a:lvl2pPr>
              <a:defRPr sz="3307"/>
            </a:lvl2pPr>
            <a:lvl3pPr>
              <a:defRPr sz="2834"/>
            </a:lvl3pPr>
            <a:lvl4pPr>
              <a:defRPr sz="2362"/>
            </a:lvl4pPr>
            <a:lvl5pPr>
              <a:defRPr sz="2362"/>
            </a:lvl5pPr>
            <a:lvl6pPr>
              <a:defRPr sz="2362"/>
            </a:lvl6pPr>
            <a:lvl7pPr>
              <a:defRPr sz="2362"/>
            </a:lvl7pPr>
            <a:lvl8pPr>
              <a:defRPr sz="2362"/>
            </a:lvl8pPr>
            <a:lvl9pPr>
              <a:defRPr sz="236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1" y="2429828"/>
            <a:ext cx="4644443" cy="4501556"/>
          </a:xfrm>
        </p:spPr>
        <p:txBody>
          <a:bodyPr/>
          <a:lstStyle>
            <a:lvl1pPr marL="0" indent="0">
              <a:buNone/>
              <a:defRPr sz="1890"/>
            </a:lvl1pPr>
            <a:lvl2pPr marL="539953" indent="0">
              <a:buNone/>
              <a:defRPr sz="1653"/>
            </a:lvl2pPr>
            <a:lvl3pPr marL="1079906" indent="0">
              <a:buNone/>
              <a:defRPr sz="1417"/>
            </a:lvl3pPr>
            <a:lvl4pPr marL="1619860" indent="0">
              <a:buNone/>
              <a:defRPr sz="1181"/>
            </a:lvl4pPr>
            <a:lvl5pPr marL="2159813" indent="0">
              <a:buNone/>
              <a:defRPr sz="1181"/>
            </a:lvl5pPr>
            <a:lvl6pPr marL="2699766" indent="0">
              <a:buNone/>
              <a:defRPr sz="1181"/>
            </a:lvl6pPr>
            <a:lvl7pPr marL="3239719" indent="0">
              <a:buNone/>
              <a:defRPr sz="1181"/>
            </a:lvl7pPr>
            <a:lvl8pPr marL="3779672" indent="0">
              <a:buNone/>
              <a:defRPr sz="1181"/>
            </a:lvl8pPr>
            <a:lvl9pPr marL="4319626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13-12-2017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3920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1" y="539962"/>
            <a:ext cx="4644443" cy="1889866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21966" y="1166168"/>
            <a:ext cx="7290108" cy="5755841"/>
          </a:xfrm>
        </p:spPr>
        <p:txBody>
          <a:bodyPr anchor="t"/>
          <a:lstStyle>
            <a:lvl1pPr marL="0" indent="0">
              <a:buNone/>
              <a:defRPr sz="3779"/>
            </a:lvl1pPr>
            <a:lvl2pPr marL="539953" indent="0">
              <a:buNone/>
              <a:defRPr sz="3307"/>
            </a:lvl2pPr>
            <a:lvl3pPr marL="1079906" indent="0">
              <a:buNone/>
              <a:defRPr sz="2834"/>
            </a:lvl3pPr>
            <a:lvl4pPr marL="1619860" indent="0">
              <a:buNone/>
              <a:defRPr sz="2362"/>
            </a:lvl4pPr>
            <a:lvl5pPr marL="2159813" indent="0">
              <a:buNone/>
              <a:defRPr sz="2362"/>
            </a:lvl5pPr>
            <a:lvl6pPr marL="2699766" indent="0">
              <a:buNone/>
              <a:defRPr sz="2362"/>
            </a:lvl6pPr>
            <a:lvl7pPr marL="3239719" indent="0">
              <a:buNone/>
              <a:defRPr sz="2362"/>
            </a:lvl7pPr>
            <a:lvl8pPr marL="3779672" indent="0">
              <a:buNone/>
              <a:defRPr sz="2362"/>
            </a:lvl8pPr>
            <a:lvl9pPr marL="4319626" indent="0">
              <a:buNone/>
              <a:defRPr sz="2362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1" y="2429828"/>
            <a:ext cx="4644443" cy="4501556"/>
          </a:xfrm>
        </p:spPr>
        <p:txBody>
          <a:bodyPr/>
          <a:lstStyle>
            <a:lvl1pPr marL="0" indent="0">
              <a:buNone/>
              <a:defRPr sz="1890"/>
            </a:lvl1pPr>
            <a:lvl2pPr marL="539953" indent="0">
              <a:buNone/>
              <a:defRPr sz="1653"/>
            </a:lvl2pPr>
            <a:lvl3pPr marL="1079906" indent="0">
              <a:buNone/>
              <a:defRPr sz="1417"/>
            </a:lvl3pPr>
            <a:lvl4pPr marL="1619860" indent="0">
              <a:buNone/>
              <a:defRPr sz="1181"/>
            </a:lvl4pPr>
            <a:lvl5pPr marL="2159813" indent="0">
              <a:buNone/>
              <a:defRPr sz="1181"/>
            </a:lvl5pPr>
            <a:lvl6pPr marL="2699766" indent="0">
              <a:buNone/>
              <a:defRPr sz="1181"/>
            </a:lvl6pPr>
            <a:lvl7pPr marL="3239719" indent="0">
              <a:buNone/>
              <a:defRPr sz="1181"/>
            </a:lvl7pPr>
            <a:lvl8pPr marL="3779672" indent="0">
              <a:buNone/>
              <a:defRPr sz="1181"/>
            </a:lvl8pPr>
            <a:lvl9pPr marL="4319626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13-12-2017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1073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015" y="431220"/>
            <a:ext cx="12420184" cy="1565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015" y="2156097"/>
            <a:ext cx="12420184" cy="5139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015" y="7506968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70071" y="7506968"/>
            <a:ext cx="4860072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70150" y="7506968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0919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79906" rtl="0" eaLnBrk="1" latinLnBrk="0" hangingPunct="1">
        <a:lnSpc>
          <a:spcPct val="90000"/>
        </a:lnSpc>
        <a:spcBef>
          <a:spcPct val="0"/>
        </a:spcBef>
        <a:buNone/>
        <a:defRPr sz="51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77" indent="-269977" algn="l" defTabSz="107990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30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34988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83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78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74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69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64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602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53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06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860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813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766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719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672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626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015" y="431221"/>
            <a:ext cx="12420184" cy="1565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015" y="2156098"/>
            <a:ext cx="12420184" cy="5139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015" y="7506969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C46C2-E70E-41E8-B8D2-5438C7F4DB69}" type="datetimeFigureOut">
              <a:rPr lang="en-GB" smtClean="0"/>
              <a:t>13/12/2017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70071" y="7506969"/>
            <a:ext cx="4860072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70150" y="7506969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5AF59-58FE-43EB-B1D0-B07C81C980A0}" type="slidenum">
              <a:rPr lang="en-GB" smtClean="0"/>
              <a:t>‹№›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865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cover dir="u"/>
  </p:transition>
  <p:txStyles>
    <p:titleStyle>
      <a:lvl1pPr algn="l" defTabSz="1079906" rtl="0" eaLnBrk="1" latinLnBrk="0" hangingPunct="1">
        <a:lnSpc>
          <a:spcPct val="90000"/>
        </a:lnSpc>
        <a:spcBef>
          <a:spcPct val="0"/>
        </a:spcBef>
        <a:buNone/>
        <a:defRPr sz="51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77" indent="-269977" algn="l" defTabSz="107990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30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34988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83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78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74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69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64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602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53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06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860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813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766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719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672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626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fizikanova.com.ua/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увати 10"/>
          <p:cNvGrpSpPr/>
          <p:nvPr/>
        </p:nvGrpSpPr>
        <p:grpSpPr>
          <a:xfrm>
            <a:off x="3007087" y="7141267"/>
            <a:ext cx="8386035" cy="469706"/>
            <a:chOff x="324512" y="7240705"/>
            <a:chExt cx="7100680" cy="397713"/>
          </a:xfrm>
          <a:solidFill>
            <a:srgbClr val="3F51B5"/>
          </a:solidFill>
          <a:effectLst/>
        </p:grpSpPr>
        <p:sp>
          <p:nvSpPr>
            <p:cNvPr id="12" name="Rounded Rectangle 16">
              <a:hlinkClick r:id="rId2"/>
            </p:cNvPr>
            <p:cNvSpPr/>
            <p:nvPr/>
          </p:nvSpPr>
          <p:spPr>
            <a:xfrm>
              <a:off x="324512" y="7240705"/>
              <a:ext cx="7100680" cy="397713"/>
            </a:xfrm>
            <a:prstGeom prst="rect">
              <a:avLst/>
            </a:prstGeom>
            <a:grpFill/>
            <a:ln w="6350" cmpd="sng">
              <a:solidFill>
                <a:srgbClr val="3F51B5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079906"/>
              <a:r>
                <a:rPr lang="en-US" sz="2362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www.fizikanova.com.ua</a:t>
              </a:r>
            </a:p>
          </p:txBody>
        </p:sp>
        <p:pic>
          <p:nvPicPr>
            <p:cNvPr id="13" name="Picture 17" descr="ios7-search-strong_w.png">
              <a:hlinkClick r:id="rId2"/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939" y="7308732"/>
              <a:ext cx="261663" cy="261663"/>
            </a:xfrm>
            <a:prstGeom prst="rect">
              <a:avLst/>
            </a:prstGeom>
            <a:grpFill/>
            <a:ln>
              <a:solidFill>
                <a:srgbClr val="3F51B5"/>
              </a:solidFill>
            </a:ln>
          </p:spPr>
        </p:pic>
      </p:grpSp>
      <p:sp>
        <p:nvSpPr>
          <p:cNvPr id="7" name="Title 1"/>
          <p:cNvSpPr txBox="1">
            <a:spLocks/>
          </p:cNvSpPr>
          <p:nvPr/>
        </p:nvSpPr>
        <p:spPr>
          <a:xfrm>
            <a:off x="351299" y="156442"/>
            <a:ext cx="5130752" cy="1291171"/>
          </a:xfrm>
          <a:prstGeom prst="rect">
            <a:avLst/>
          </a:prstGeom>
        </p:spPr>
        <p:txBody>
          <a:bodyPr vert="horz" lIns="170056" tIns="85027" rIns="170056" bIns="85027" rtlCol="0" anchor="ctr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3498DB"/>
                </a:solidFill>
                <a:latin typeface="Segoe UI Semilight"/>
                <a:ea typeface="+mj-ea"/>
                <a:cs typeface="Segoe UI Semilight"/>
              </a:defRPr>
            </a:lvl1pPr>
          </a:lstStyle>
          <a:p>
            <a:pPr algn="l" defTabSz="539953"/>
            <a:r>
              <a:rPr lang="uk-UA" sz="5500" dirty="0">
                <a:solidFill>
                  <a:srgbClr val="3F51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УРОК 40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22" y="1634370"/>
            <a:ext cx="14398977" cy="4947016"/>
          </a:xfrm>
          <a:prstGeom prst="rect">
            <a:avLst/>
          </a:prstGeom>
          <a:solidFill>
            <a:srgbClr val="3F51B5"/>
          </a:solidFill>
          <a:ln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7118" y="2928934"/>
            <a:ext cx="5130752" cy="248226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60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Джерела</a:t>
            </a:r>
            <a:r>
              <a:rPr lang="ru-RU" sz="60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60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електричного</a:t>
            </a:r>
            <a:r>
              <a:rPr lang="ru-RU" sz="60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струму</a:t>
            </a:r>
            <a:endParaRPr lang="uk-UA" sz="60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336" y="6576"/>
            <a:ext cx="4025635" cy="1587620"/>
          </a:xfrm>
          <a:prstGeom prst="rect">
            <a:avLst/>
          </a:prstGeom>
        </p:spPr>
      </p:pic>
      <p:pic>
        <p:nvPicPr>
          <p:cNvPr id="1028" name="Picture 4" descr="Результат пошуку зображень за запитом &quot;батарейки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815" y="2154077"/>
            <a:ext cx="6971800" cy="403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31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utton Color - Down"/>
          <p:cNvSpPr/>
          <p:nvPr/>
        </p:nvSpPr>
        <p:spPr>
          <a:xfrm>
            <a:off x="419589" y="1349674"/>
            <a:ext cx="7144993" cy="5655194"/>
          </a:xfrm>
          <a:prstGeom prst="rect">
            <a:avLst/>
          </a:prstGeom>
          <a:solidFill>
            <a:srgbClr val="F44336"/>
          </a:solidFill>
          <a:ln w="38100">
            <a:solidFill>
              <a:srgbClr val="F4433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079906">
              <a:defRPr/>
            </a:pPr>
            <a:r>
              <a:rPr lang="ru-RU" sz="4399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Фізичні</a:t>
            </a:r>
            <a:r>
              <a:rPr lang="ru-RU" sz="4399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джерела</a:t>
            </a:r>
            <a:r>
              <a:rPr lang="ru-RU" sz="4399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електричного</a:t>
            </a:r>
            <a:r>
              <a:rPr lang="ru-RU" sz="4399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струму 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пристрої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в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яких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розділення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зарядів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відбувається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рахунок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механічної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світлової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або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теплової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енергії</a:t>
            </a:r>
            <a:endParaRPr kumimoji="0" lang="uk-UA" sz="4399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9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9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Фізичні джерела електричного струму</a:t>
            </a: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pic>
        <p:nvPicPr>
          <p:cNvPr id="7172" name="Picture 4" descr="Пов’язане зображенн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263" y="1442922"/>
            <a:ext cx="41719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Результат пошуку зображень за запитом &quot;електрофорна машина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" r="4685"/>
          <a:stretch/>
        </p:blipFill>
        <p:spPr bwMode="auto">
          <a:xfrm>
            <a:off x="7813966" y="1349675"/>
            <a:ext cx="2398676" cy="311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Результат пошуку зображень за запитом &quot;солнечные батареи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477" y="4655496"/>
            <a:ext cx="4512928" cy="300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9315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633" y="988406"/>
            <a:ext cx="9250943" cy="6181123"/>
          </a:xfrm>
          <a:prstGeom prst="rect">
            <a:avLst/>
          </a:prstGeom>
        </p:spPr>
      </p:pic>
      <p:sp>
        <p:nvSpPr>
          <p:cNvPr id="21" name="Button Color - Down"/>
          <p:cNvSpPr/>
          <p:nvPr/>
        </p:nvSpPr>
        <p:spPr>
          <a:xfrm>
            <a:off x="2276039" y="7176654"/>
            <a:ext cx="9848133" cy="735303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ru-RU" sz="4399" b="1" ker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Електрофорна машина</a:t>
            </a:r>
            <a:endParaRPr lang="ru-RU" sz="4399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Фізичні джерела електричного струму</a:t>
            </a: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02105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utton Color - Down"/>
          <p:cNvSpPr/>
          <p:nvPr/>
        </p:nvSpPr>
        <p:spPr>
          <a:xfrm>
            <a:off x="1679886" y="7176654"/>
            <a:ext cx="11043517" cy="735303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ru-RU" sz="4399" b="1" ker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Турбогенератори електростанцій</a:t>
            </a:r>
            <a:endParaRPr lang="ru-RU" sz="4399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Фізичні джерела електричного струму</a:t>
            </a: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pic>
        <p:nvPicPr>
          <p:cNvPr id="8194" name="Picture 2" descr="Результат пошуку зображень за запитом &quot;turbine generator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863" y="1170064"/>
            <a:ext cx="8726486" cy="582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0093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utton Color - Down"/>
          <p:cNvSpPr/>
          <p:nvPr/>
        </p:nvSpPr>
        <p:spPr>
          <a:xfrm>
            <a:off x="4000064" y="7176654"/>
            <a:ext cx="6403161" cy="735303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ru-RU" sz="4399" b="1" ker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Фотоелементи</a:t>
            </a:r>
            <a:endParaRPr lang="ru-RU" sz="4399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Фізичні джерела електричного струму</a:t>
            </a: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16" y="1259916"/>
            <a:ext cx="13651558" cy="566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217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utton Color - Down"/>
          <p:cNvSpPr/>
          <p:nvPr/>
        </p:nvSpPr>
        <p:spPr>
          <a:xfrm>
            <a:off x="4000064" y="7176654"/>
            <a:ext cx="6403161" cy="735303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ru-RU" sz="4399" b="1" ker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Фотоелементи</a:t>
            </a:r>
            <a:endParaRPr lang="ru-RU" sz="4399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Фізичні джерела електричного струму</a:t>
            </a: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pic>
        <p:nvPicPr>
          <p:cNvPr id="9220" name="Picture 4" descr="Результат пошуку зображень за запитом &quot;солнечные батаре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88" y="1259915"/>
            <a:ext cx="13601657" cy="566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2851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535" y="988406"/>
            <a:ext cx="11004868" cy="6188245"/>
          </a:xfrm>
          <a:prstGeom prst="rect">
            <a:avLst/>
          </a:prstGeom>
        </p:spPr>
      </p:pic>
      <p:sp>
        <p:nvSpPr>
          <p:cNvPr id="21" name="Button Color - Down"/>
          <p:cNvSpPr/>
          <p:nvPr/>
        </p:nvSpPr>
        <p:spPr>
          <a:xfrm>
            <a:off x="1679886" y="7176654"/>
            <a:ext cx="11043517" cy="735303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ru-RU" sz="4399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Термоелементи</a:t>
            </a:r>
            <a:r>
              <a:rPr lang="ru-RU" sz="4399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(термопара) </a:t>
            </a:r>
          </a:p>
        </p:txBody>
      </p: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Фізичні джерела електричного струму</a:t>
            </a: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94339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utton Color - Down"/>
          <p:cNvSpPr/>
          <p:nvPr/>
        </p:nvSpPr>
        <p:spPr>
          <a:xfrm>
            <a:off x="419589" y="1349673"/>
            <a:ext cx="7144993" cy="6306919"/>
          </a:xfrm>
          <a:prstGeom prst="rect">
            <a:avLst/>
          </a:prstGeom>
          <a:solidFill>
            <a:srgbClr val="F44336"/>
          </a:solidFill>
          <a:ln w="38100">
            <a:solidFill>
              <a:srgbClr val="F4433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079906">
              <a:defRPr/>
            </a:pPr>
            <a:r>
              <a:rPr lang="uk-UA" sz="4399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Хімічні джерела електричного струму </a:t>
            </a:r>
            <a:r>
              <a:rPr lang="uk-UA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пристрої, в яких розподіл зарядів відбувається за рахунок енергії, що виділяється внаслідок хімічних реакцій</a:t>
            </a:r>
            <a:endParaRPr kumimoji="0" lang="uk-UA" sz="4399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9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9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Хімічні джерела електричного струму</a:t>
            </a: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pic>
        <p:nvPicPr>
          <p:cNvPr id="11266" name="Picture 2" descr="Результат пошуку зображень за запитом &quot;батарейка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9" t="19342" r="15619" b="17173"/>
          <a:stretch/>
        </p:blipFill>
        <p:spPr bwMode="auto">
          <a:xfrm>
            <a:off x="7860022" y="1349674"/>
            <a:ext cx="3279033" cy="242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Результат пошуку зображень за запитом &quot;акумулятор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9" b="5977"/>
          <a:stretch/>
        </p:blipFill>
        <p:spPr bwMode="auto">
          <a:xfrm>
            <a:off x="8798555" y="3830107"/>
            <a:ext cx="4680999" cy="413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4383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Гальванічний елемент</a:t>
            </a: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5" name="Button Color - Down"/>
          <p:cNvSpPr/>
          <p:nvPr/>
        </p:nvSpPr>
        <p:spPr>
          <a:xfrm>
            <a:off x="2515824" y="7148945"/>
            <a:ext cx="9371641" cy="763012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Гальванічний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елемент</a:t>
            </a:r>
            <a:endParaRPr lang="ru-RU" sz="4399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73" y="2817571"/>
            <a:ext cx="6234315" cy="2702486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>
          <a:blip r:embed="rId4"/>
          <a:stretch>
            <a:fillRect/>
          </a:stretch>
        </p:blipFill>
        <p:spPr>
          <a:xfrm>
            <a:off x="6910831" y="1645630"/>
            <a:ext cx="6822098" cy="439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5744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utton Color - Down"/>
          <p:cNvSpPr/>
          <p:nvPr/>
        </p:nvSpPr>
        <p:spPr>
          <a:xfrm>
            <a:off x="5794110" y="6456218"/>
            <a:ext cx="7496234" cy="1455739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uk-UA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1799 р. 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створив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гальванічний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елемент</a:t>
            </a:r>
            <a:endParaRPr lang="uk-UA" sz="4400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8" y="271511"/>
            <a:ext cx="14390152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Гальванічний елемент</a:t>
            </a: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24" name="Button Color - Down"/>
          <p:cNvSpPr/>
          <p:nvPr/>
        </p:nvSpPr>
        <p:spPr>
          <a:xfrm>
            <a:off x="1025236" y="6068291"/>
            <a:ext cx="4378037" cy="1843666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uk-UA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Алессандро</a:t>
            </a:r>
            <a:r>
              <a:rPr lang="uk-UA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Вольта </a:t>
            </a:r>
          </a:p>
          <a:p>
            <a:pPr algn="ctr" defTabSz="1079649">
              <a:defRPr/>
            </a:pPr>
            <a:r>
              <a:rPr lang="uk-UA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1745-1827</a:t>
            </a:r>
          </a:p>
        </p:txBody>
      </p:sp>
      <p:pic>
        <p:nvPicPr>
          <p:cNvPr id="1026" name="Picture 2" descr="Alessandro Volta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879" y="1259916"/>
            <a:ext cx="37147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6"/>
          <a:stretch/>
        </p:blipFill>
        <p:spPr>
          <a:xfrm>
            <a:off x="6922809" y="1259916"/>
            <a:ext cx="5324609" cy="503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017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utton Color - Down"/>
          <p:cNvSpPr/>
          <p:nvPr/>
        </p:nvSpPr>
        <p:spPr>
          <a:xfrm>
            <a:off x="8806514" y="5152353"/>
            <a:ext cx="5162405" cy="2034644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Електроліт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ru-RU" sz="36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речовина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проводить струм)</a:t>
            </a:r>
            <a:endParaRPr lang="uk-UA" sz="3600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8" y="271511"/>
            <a:ext cx="14390152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Гальванічний елемент</a:t>
            </a: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pic>
        <p:nvPicPr>
          <p:cNvPr id="14" name="Рисунок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8" y="1458076"/>
            <a:ext cx="7973308" cy="5728921"/>
          </a:xfrm>
          <a:prstGeom prst="rect">
            <a:avLst/>
          </a:prstGeom>
        </p:spPr>
      </p:pic>
      <p:sp>
        <p:nvSpPr>
          <p:cNvPr id="15" name="Button Color - Down"/>
          <p:cNvSpPr/>
          <p:nvPr/>
        </p:nvSpPr>
        <p:spPr>
          <a:xfrm>
            <a:off x="8806515" y="3917963"/>
            <a:ext cx="5162405" cy="809148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uk-UA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Два електроди</a:t>
            </a:r>
          </a:p>
        </p:txBody>
      </p:sp>
      <p:sp>
        <p:nvSpPr>
          <p:cNvPr id="16" name="Button Color - Down"/>
          <p:cNvSpPr/>
          <p:nvPr/>
        </p:nvSpPr>
        <p:spPr>
          <a:xfrm>
            <a:off x="8806515" y="1458076"/>
            <a:ext cx="5162405" cy="2034644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Будова гальванічного елемента: </a:t>
            </a:r>
          </a:p>
        </p:txBody>
      </p:sp>
    </p:spTree>
    <p:extLst>
      <p:ext uri="{BB962C8B-B14F-4D97-AF65-F5344CB8AC3E}">
        <p14:creationId xmlns:p14="http://schemas.microsoft.com/office/powerpoint/2010/main" val="37957690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" grpId="0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utton Color - Down"/>
          <p:cNvSpPr/>
          <p:nvPr/>
        </p:nvSpPr>
        <p:spPr>
          <a:xfrm>
            <a:off x="293300" y="5387979"/>
            <a:ext cx="13785010" cy="2030302"/>
          </a:xfrm>
          <a:prstGeom prst="rect">
            <a:avLst/>
          </a:prstGeom>
          <a:solidFill>
            <a:srgbClr val="4CAF50"/>
          </a:solidFill>
          <a:ln w="38100">
            <a:solidFill>
              <a:srgbClr val="4CAF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речовини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відносять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провідників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діелектриків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напівпровідників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endParaRPr lang="uk-UA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" name="Групувати 2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Запитання для фронтального опитування</a:t>
            </a:r>
          </a:p>
        </p:txBody>
      </p:sp>
      <p:sp>
        <p:nvSpPr>
          <p:cNvPr id="9" name="Button Color - Down"/>
          <p:cNvSpPr/>
          <p:nvPr/>
        </p:nvSpPr>
        <p:spPr>
          <a:xfrm>
            <a:off x="293299" y="1507001"/>
            <a:ext cx="13785010" cy="1288917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таке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електричний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струм? </a:t>
            </a:r>
            <a:endParaRPr lang="en-US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Button Color - Down"/>
          <p:cNvSpPr/>
          <p:nvPr/>
        </p:nvSpPr>
        <p:spPr>
          <a:xfrm>
            <a:off x="293300" y="3443987"/>
            <a:ext cx="13785010" cy="1295923"/>
          </a:xfrm>
          <a:prstGeom prst="rect">
            <a:avLst/>
          </a:prstGeom>
          <a:solidFill>
            <a:srgbClr val="FF5722"/>
          </a:solidFill>
          <a:ln w="38100">
            <a:solidFill>
              <a:srgbClr val="FF572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Сформулюйте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умови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виникнення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існування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електричного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струму. </a:t>
            </a:r>
            <a:endParaRPr lang="uk-UA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0466076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  <p:bldP spid="9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4. Демонстрація будови та дії гальванічного елемент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0739" y="988406"/>
            <a:ext cx="12641812" cy="71110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8" y="271511"/>
            <a:ext cx="14390152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Гальванічний елемент</a:t>
            </a: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57191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9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8" y="271511"/>
            <a:ext cx="14390152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Гальванічний елемент</a:t>
            </a: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2" name="Button Color - Down"/>
          <p:cNvSpPr/>
          <p:nvPr/>
        </p:nvSpPr>
        <p:spPr>
          <a:xfrm>
            <a:off x="1691675" y="6538321"/>
            <a:ext cx="11016862" cy="1425778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ru-RU" sz="4399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Гальванічний</a:t>
            </a:r>
            <a:r>
              <a:rPr lang="ru-RU" sz="4399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елемент</a:t>
            </a:r>
            <a:r>
              <a:rPr lang="ru-RU" sz="4399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є </a:t>
            </a:r>
            <a:r>
              <a:rPr lang="ru-RU" sz="4399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непідзарядним</a:t>
            </a:r>
            <a:r>
              <a:rPr lang="ru-RU" sz="4399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ru-RU" sz="4399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одноразовим</a:t>
            </a:r>
            <a:r>
              <a:rPr lang="ru-RU" sz="4399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uk-UA" sz="4399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122" name="Picture 2" descr="Результат пошуку зображень за запитом &quot;батарейки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949" y="1259916"/>
            <a:ext cx="9044314" cy="511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609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Результат пошуку зображень за запитом &quot;картопля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9" t="9827" r="5424" b="6540"/>
          <a:stretch/>
        </p:blipFill>
        <p:spPr bwMode="auto">
          <a:xfrm>
            <a:off x="7351276" y="4411316"/>
            <a:ext cx="5503380" cy="355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8" y="271511"/>
            <a:ext cx="14390152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Гальванічний елемент</a:t>
            </a: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6" name="Button Color - Down"/>
          <p:cNvSpPr/>
          <p:nvPr/>
        </p:nvSpPr>
        <p:spPr>
          <a:xfrm>
            <a:off x="987580" y="2369756"/>
            <a:ext cx="5236240" cy="3615030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можливо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маючи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лимони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або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картоплю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засвітити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ламочку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 descr="Результат пошуку зображень за запитом &quot;лимони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144" y="1333041"/>
            <a:ext cx="5187644" cy="302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4679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5. Електричний струм із картоплі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0739" y="988406"/>
            <a:ext cx="12641812" cy="71110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8" y="271511"/>
            <a:ext cx="14390152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Гальванічний елемент</a:t>
            </a: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86589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1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6. Електричний струм із лимонів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0739" y="988406"/>
            <a:ext cx="12641812" cy="71110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8" y="271511"/>
            <a:ext cx="14390152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Гальванічний елемент</a:t>
            </a: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13433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9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utton Color - Down"/>
          <p:cNvSpPr/>
          <p:nvPr/>
        </p:nvSpPr>
        <p:spPr>
          <a:xfrm>
            <a:off x="8817756" y="6249208"/>
            <a:ext cx="5162405" cy="1450450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uk-UA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Багаторазове використання</a:t>
            </a:r>
          </a:p>
        </p:txBody>
      </p:sp>
      <p:sp>
        <p:nvSpPr>
          <p:cNvPr id="16" name="Button Color - Down"/>
          <p:cNvSpPr/>
          <p:nvPr/>
        </p:nvSpPr>
        <p:spPr>
          <a:xfrm>
            <a:off x="419589" y="1349673"/>
            <a:ext cx="7869005" cy="6306919"/>
          </a:xfrm>
          <a:prstGeom prst="rect">
            <a:avLst/>
          </a:prstGeom>
          <a:solidFill>
            <a:srgbClr val="F44336"/>
          </a:solidFill>
          <a:ln w="38100">
            <a:solidFill>
              <a:srgbClr val="F4433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079906">
              <a:defRPr/>
            </a:pPr>
            <a:r>
              <a:rPr lang="ru-RU" sz="4399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Акумулятор</a:t>
            </a:r>
            <a:r>
              <a:rPr lang="ru-RU" sz="4399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хімічне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джерело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у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якому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електрична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енергія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нагромаджується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внаслідок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пропускання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електричного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струму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крізь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кислотний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або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лужний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розчин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kumimoji="0" lang="uk-UA" sz="4399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9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9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Акумулятор</a:t>
            </a: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pic>
        <p:nvPicPr>
          <p:cNvPr id="13" name="Рисунок 12" descr="Пов’язане зображення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262" y="1349673"/>
            <a:ext cx="5837212" cy="48473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58638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Акумулятор</a:t>
            </a: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5" name="Button Color - Down"/>
          <p:cNvSpPr/>
          <p:nvPr/>
        </p:nvSpPr>
        <p:spPr>
          <a:xfrm>
            <a:off x="2515824" y="7148945"/>
            <a:ext cx="9371641" cy="763012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Свинцевий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акумулятор</a:t>
            </a:r>
            <a:endParaRPr lang="ru-RU" sz="4399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Рисунок 12" descr="Пов’язане зображення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28" y="1259915"/>
            <a:ext cx="7028757" cy="583688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Button Color - Down"/>
          <p:cNvSpPr/>
          <p:nvPr/>
        </p:nvSpPr>
        <p:spPr>
          <a:xfrm>
            <a:off x="8229600" y="4954192"/>
            <a:ext cx="5739319" cy="2034644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Електроліт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ru-RU" sz="36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водний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розчин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сульфатної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кислоти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uk-UA" sz="3600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Button Color - Down"/>
          <p:cNvSpPr/>
          <p:nvPr/>
        </p:nvSpPr>
        <p:spPr>
          <a:xfrm>
            <a:off x="8229600" y="3024799"/>
            <a:ext cx="5739319" cy="1769284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uk-UA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Електроди</a:t>
            </a:r>
          </a:p>
          <a:p>
            <a:pPr algn="ctr" defTabSz="1079649">
              <a:defRPr/>
            </a:pP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ru-RU" sz="36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свинець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</a:p>
          <a:p>
            <a:pPr algn="ctr" defTabSz="1079649">
              <a:defRPr/>
            </a:pPr>
            <a:r>
              <a:rPr lang="ru-RU" sz="36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діоксид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свинцю</a:t>
            </a:r>
            <a:r>
              <a:rPr lang="ru-RU" sz="36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uk-UA" sz="3600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Button Color - Down"/>
          <p:cNvSpPr/>
          <p:nvPr/>
        </p:nvSpPr>
        <p:spPr>
          <a:xfrm>
            <a:off x="8229601" y="1259915"/>
            <a:ext cx="5739320" cy="1453788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uk-UA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Будова акумулятора: </a:t>
            </a:r>
          </a:p>
        </p:txBody>
      </p:sp>
    </p:spTree>
    <p:extLst>
      <p:ext uri="{BB962C8B-B14F-4D97-AF65-F5344CB8AC3E}">
        <p14:creationId xmlns:p14="http://schemas.microsoft.com/office/powerpoint/2010/main" val="34483960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21" grpId="0" animBg="1"/>
      <p:bldP spid="24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utton Color - Down"/>
          <p:cNvSpPr/>
          <p:nvPr/>
        </p:nvSpPr>
        <p:spPr>
          <a:xfrm>
            <a:off x="168817" y="5246306"/>
            <a:ext cx="5911748" cy="1974790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Батарею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гальванічних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елементів</a:t>
            </a:r>
            <a:endParaRPr lang="ru-RU" sz="4399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8" y="271511"/>
            <a:ext cx="14390152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Гальванічний елемент та акумулятор</a:t>
            </a: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3" name="Button Color - Down"/>
          <p:cNvSpPr/>
          <p:nvPr/>
        </p:nvSpPr>
        <p:spPr>
          <a:xfrm>
            <a:off x="168817" y="3391366"/>
            <a:ext cx="5911748" cy="1500487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Акумуляторну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батарею</a:t>
            </a:r>
          </a:p>
        </p:txBody>
      </p:sp>
      <p:pic>
        <p:nvPicPr>
          <p:cNvPr id="10244" name="Picture 4" descr="Результат пошуку зображень за запитом &quot;аккумулятор ноутбука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081565"/>
            <a:ext cx="7833674" cy="45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Button Color - Down"/>
          <p:cNvSpPr/>
          <p:nvPr/>
        </p:nvSpPr>
        <p:spPr>
          <a:xfrm>
            <a:off x="168817" y="1519667"/>
            <a:ext cx="5911748" cy="1517246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Найчастіше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використовують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uk-UA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5807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5" grpId="0"/>
      <p:bldP spid="13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8" y="271511"/>
            <a:ext cx="14390152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Гальванічний елемент та акумулятор</a:t>
            </a: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6" name="Button Color - Down"/>
          <p:cNvSpPr/>
          <p:nvPr/>
        </p:nvSpPr>
        <p:spPr>
          <a:xfrm>
            <a:off x="670362" y="2698434"/>
            <a:ext cx="5553458" cy="2957673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використовують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хімічні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джерела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струму?</a:t>
            </a:r>
            <a:endParaRPr lang="uk-UA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194" name="Picture 2" descr="Пов’язане зображенн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4" b="12567"/>
          <a:stretch/>
        </p:blipFill>
        <p:spPr bwMode="auto">
          <a:xfrm>
            <a:off x="6398679" y="1906018"/>
            <a:ext cx="7334250" cy="454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1702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увати 2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Бесіда за питаннями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3" name="Button Color - Down"/>
          <p:cNvSpPr/>
          <p:nvPr/>
        </p:nvSpPr>
        <p:spPr>
          <a:xfrm>
            <a:off x="293299" y="1507001"/>
            <a:ext cx="13785010" cy="1288917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пристрої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називають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 defTabSz="1079906"/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джерелами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електричного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струму? </a:t>
            </a:r>
            <a:endParaRPr lang="en-US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Button Color - Down"/>
          <p:cNvSpPr/>
          <p:nvPr/>
        </p:nvSpPr>
        <p:spPr>
          <a:xfrm>
            <a:off x="293300" y="3443987"/>
            <a:ext cx="13785010" cy="1295923"/>
          </a:xfrm>
          <a:prstGeom prst="rect">
            <a:avLst/>
          </a:prstGeom>
          <a:solidFill>
            <a:srgbClr val="FF5722"/>
          </a:solidFill>
          <a:ln w="38100">
            <a:solidFill>
              <a:srgbClr val="FF572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процеси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відбуваються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</a:p>
          <a:p>
            <a:pPr algn="ctr" defTabSz="1079906"/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джерелах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електричного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струму? </a:t>
            </a:r>
            <a:endParaRPr lang="uk-UA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Button Color - Down"/>
          <p:cNvSpPr/>
          <p:nvPr/>
        </p:nvSpPr>
        <p:spPr>
          <a:xfrm>
            <a:off x="293300" y="5387979"/>
            <a:ext cx="13785010" cy="1295923"/>
          </a:xfrm>
          <a:prstGeom prst="rect">
            <a:avLst/>
          </a:prstGeom>
          <a:solidFill>
            <a:srgbClr val="4CAF50"/>
          </a:solidFill>
          <a:ln w="38100">
            <a:solidFill>
              <a:srgbClr val="4CAF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для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розділення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різнойменних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зарядів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необхідно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виконати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роботу? </a:t>
            </a:r>
            <a:endParaRPr lang="uk-UA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8597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увати 2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Запитання для фронтального опитування</a:t>
            </a:r>
          </a:p>
        </p:txBody>
      </p:sp>
      <p:sp>
        <p:nvSpPr>
          <p:cNvPr id="9" name="Button Color - Down"/>
          <p:cNvSpPr/>
          <p:nvPr/>
        </p:nvSpPr>
        <p:spPr>
          <a:xfrm>
            <a:off x="293299" y="1507001"/>
            <a:ext cx="13785010" cy="1288917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Як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дізнатися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проходить у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провіднику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струм?</a:t>
            </a:r>
            <a:endParaRPr lang="en-US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Button Color - Down"/>
          <p:cNvSpPr/>
          <p:nvPr/>
        </p:nvSpPr>
        <p:spPr>
          <a:xfrm>
            <a:off x="293300" y="3443987"/>
            <a:ext cx="13785010" cy="1295923"/>
          </a:xfrm>
          <a:prstGeom prst="rect">
            <a:avLst/>
          </a:prstGeom>
          <a:solidFill>
            <a:srgbClr val="FF5722"/>
          </a:solidFill>
          <a:ln w="38100">
            <a:solidFill>
              <a:srgbClr val="FF572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Перелічіть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дії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електричного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струму. </a:t>
            </a:r>
            <a:endParaRPr lang="uk-UA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Button Color - Down"/>
          <p:cNvSpPr/>
          <p:nvPr/>
        </p:nvSpPr>
        <p:spPr>
          <a:xfrm>
            <a:off x="293300" y="5387979"/>
            <a:ext cx="13785010" cy="2030302"/>
          </a:xfrm>
          <a:prstGeom prst="rect">
            <a:avLst/>
          </a:prstGeom>
          <a:solidFill>
            <a:srgbClr val="4CAF50"/>
          </a:solidFill>
          <a:ln w="38100">
            <a:solidFill>
              <a:srgbClr val="4CAF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Доведіть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електричний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струм чинить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теплову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дію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може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чинити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світлову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дію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uk-UA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15013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2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увати 2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Бесіда за питаннями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3" name="Button Color - Down"/>
          <p:cNvSpPr/>
          <p:nvPr/>
        </p:nvSpPr>
        <p:spPr>
          <a:xfrm>
            <a:off x="293299" y="1507001"/>
            <a:ext cx="13785010" cy="2232000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За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рахунок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якої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енергії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може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здійснюватися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розділення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різнойменних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зарядів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джерелі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електричного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струму? </a:t>
            </a:r>
            <a:endParaRPr lang="en-US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Button Color - Down"/>
          <p:cNvSpPr/>
          <p:nvPr/>
        </p:nvSpPr>
        <p:spPr>
          <a:xfrm>
            <a:off x="293299" y="4269707"/>
            <a:ext cx="13785010" cy="2232000"/>
          </a:xfrm>
          <a:prstGeom prst="rect">
            <a:avLst/>
          </a:prstGeom>
          <a:solidFill>
            <a:srgbClr val="FF5722"/>
          </a:solidFill>
          <a:ln w="38100">
            <a:solidFill>
              <a:srgbClr val="FF572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джерела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електричного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струму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знаєте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Наведіть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приклади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їх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використання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техніці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endParaRPr lang="uk-UA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2056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78126" y="-551609"/>
            <a:ext cx="14685665" cy="4894872"/>
          </a:xfrm>
          <a:prstGeom prst="rect">
            <a:avLst/>
          </a:prstGeom>
          <a:solidFill>
            <a:srgbClr val="3F51B5"/>
          </a:solidFill>
          <a:ln>
            <a:solidFill>
              <a:srgbClr val="3F51B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511" dirty="0"/>
          </a:p>
        </p:txBody>
      </p:sp>
      <p:sp>
        <p:nvSpPr>
          <p:cNvPr id="7" name="Rectangle 53"/>
          <p:cNvSpPr/>
          <p:nvPr/>
        </p:nvSpPr>
        <p:spPr>
          <a:xfrm>
            <a:off x="2255521" y="848918"/>
            <a:ext cx="9845040" cy="2773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 56"/>
          <p:cNvSpPr/>
          <p:nvPr/>
        </p:nvSpPr>
        <p:spPr>
          <a:xfrm>
            <a:off x="2255520" y="3622513"/>
            <a:ext cx="9845041" cy="4476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Button Color - Down"/>
          <p:cNvSpPr/>
          <p:nvPr/>
        </p:nvSpPr>
        <p:spPr>
          <a:xfrm>
            <a:off x="2842033" y="1171417"/>
            <a:ext cx="8845346" cy="2128600"/>
          </a:xfrm>
          <a:prstGeom prst="rect">
            <a:avLst/>
          </a:prstGeom>
          <a:solidFill>
            <a:srgbClr val="FF5722"/>
          </a:solidFill>
          <a:ln w="38100">
            <a:solidFill>
              <a:srgbClr val="FF572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Домашнє завдання</a:t>
            </a:r>
            <a:endParaRPr lang="nl-NL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Button Color - Down"/>
          <p:cNvSpPr/>
          <p:nvPr/>
        </p:nvSpPr>
        <p:spPr>
          <a:xfrm>
            <a:off x="1242729" y="3945013"/>
            <a:ext cx="12043954" cy="3361559"/>
          </a:xfrm>
          <a:prstGeom prst="rect">
            <a:avLst/>
          </a:prstGeom>
          <a:solidFill>
            <a:srgbClr val="FF5722"/>
          </a:solidFill>
          <a:ln w="38100">
            <a:solidFill>
              <a:srgbClr val="FF572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Вивчити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§ 25, </a:t>
            </a:r>
          </a:p>
          <a:p>
            <a:pPr algn="ctr"/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Вправа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№ 25 (1 – 4)</a:t>
            </a:r>
            <a:endParaRPr lang="uk-UA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5644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madube.info/img/wallpaperMaterialDesig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4398977" cy="809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3"/>
          <p:cNvSpPr/>
          <p:nvPr/>
        </p:nvSpPr>
        <p:spPr>
          <a:xfrm>
            <a:off x="6737735" y="3399657"/>
            <a:ext cx="6928389" cy="4250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Button Color - Normal"/>
          <p:cNvSpPr/>
          <p:nvPr/>
        </p:nvSpPr>
        <p:spPr>
          <a:xfrm>
            <a:off x="1844592" y="4757666"/>
            <a:ext cx="6114409" cy="1534861"/>
          </a:xfrm>
          <a:prstGeom prst="rect">
            <a:avLst/>
          </a:prstGeom>
          <a:solidFill>
            <a:srgbClr val="FF5722"/>
          </a:solidFill>
          <a:ln w="38100">
            <a:solidFill>
              <a:srgbClr val="FF572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ДЯКУЮ ЗА УВАГУ!</a:t>
            </a:r>
            <a:endParaRPr lang="nl-NL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2742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увати 2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Запитання для фронтального опитування</a:t>
            </a:r>
          </a:p>
        </p:txBody>
      </p:sp>
      <p:sp>
        <p:nvSpPr>
          <p:cNvPr id="9" name="Button Color - Down"/>
          <p:cNvSpPr/>
          <p:nvPr/>
        </p:nvSpPr>
        <p:spPr>
          <a:xfrm>
            <a:off x="293299" y="1507001"/>
            <a:ext cx="13785010" cy="1288917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Опишіть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дослід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який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підтверджує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електричний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струм чинить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хімічну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дію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endParaRPr lang="en-US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Button Color - Down"/>
          <p:cNvSpPr/>
          <p:nvPr/>
        </p:nvSpPr>
        <p:spPr>
          <a:xfrm>
            <a:off x="293300" y="3443987"/>
            <a:ext cx="13785010" cy="1295923"/>
          </a:xfrm>
          <a:prstGeom prst="rect">
            <a:avLst/>
          </a:prstGeom>
          <a:solidFill>
            <a:srgbClr val="FF5722"/>
          </a:solidFill>
          <a:ln w="38100">
            <a:solidFill>
              <a:srgbClr val="FF572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8.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слід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зробити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щоб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намагнітити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залізний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цвях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endParaRPr lang="uk-UA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Button Color - Down"/>
          <p:cNvSpPr/>
          <p:nvPr/>
        </p:nvSpPr>
        <p:spPr>
          <a:xfrm>
            <a:off x="293300" y="5387979"/>
            <a:ext cx="13785010" cy="2030302"/>
          </a:xfrm>
          <a:prstGeom prst="rect">
            <a:avLst/>
          </a:prstGeom>
          <a:solidFill>
            <a:srgbClr val="4CAF50"/>
          </a:solidFill>
          <a:ln w="38100">
            <a:solidFill>
              <a:srgbClr val="4CAF5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Наведіть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приклади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підтвердження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того,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електричний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струм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діє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організм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людини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uk-UA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13736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2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увати 2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Проблемні питання</a:t>
            </a:r>
          </a:p>
        </p:txBody>
      </p:sp>
      <p:sp>
        <p:nvSpPr>
          <p:cNvPr id="9" name="Button Color - Down"/>
          <p:cNvSpPr/>
          <p:nvPr/>
        </p:nvSpPr>
        <p:spPr>
          <a:xfrm>
            <a:off x="971492" y="2298408"/>
            <a:ext cx="4760620" cy="3757726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потрібно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робити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коли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розрядився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мобільний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телефон?</a:t>
            </a:r>
            <a:endParaRPr lang="en-US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pic>
        <p:nvPicPr>
          <p:cNvPr id="2050" name="Picture 2" descr="Результат пошуку зображень за запитом &quot;разрядился аккумулятор телефона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940" y="1640138"/>
            <a:ext cx="7100241" cy="572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0532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увати 2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Проблемні питання</a:t>
            </a:r>
          </a:p>
        </p:txBody>
      </p:sp>
      <p:sp>
        <p:nvSpPr>
          <p:cNvPr id="9" name="Button Color - Down"/>
          <p:cNvSpPr/>
          <p:nvPr/>
        </p:nvSpPr>
        <p:spPr>
          <a:xfrm>
            <a:off x="971492" y="2298408"/>
            <a:ext cx="4099272" cy="3381956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таке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акумулятор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 як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він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працює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en-US" sz="4400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pic>
        <p:nvPicPr>
          <p:cNvPr id="3074" name="Picture 2" descr="Результат пошуку зображень за запитом &quot;аккумулятор телефон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3" r="7098"/>
          <a:stretch/>
        </p:blipFill>
        <p:spPr bwMode="auto">
          <a:xfrm>
            <a:off x="5569528" y="1964008"/>
            <a:ext cx="8375490" cy="493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746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utton Color - Down"/>
          <p:cNvSpPr/>
          <p:nvPr/>
        </p:nvSpPr>
        <p:spPr>
          <a:xfrm>
            <a:off x="670362" y="1629917"/>
            <a:ext cx="5925793" cy="5513985"/>
          </a:xfrm>
          <a:prstGeom prst="rect">
            <a:avLst/>
          </a:prstGeom>
          <a:solidFill>
            <a:srgbClr val="F44336"/>
          </a:solidFill>
          <a:ln w="38100">
            <a:solidFill>
              <a:srgbClr val="F4433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079906">
              <a:defRPr/>
            </a:pPr>
            <a:r>
              <a:rPr lang="ru-RU" sz="4399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Джерела</a:t>
            </a:r>
            <a:r>
              <a:rPr lang="ru-RU" sz="4399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електричного</a:t>
            </a:r>
            <a:r>
              <a:rPr lang="ru-RU" sz="4399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струму 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пристрої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перетворюють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різні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види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енергії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електричну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енергію</a:t>
            </a:r>
            <a:r>
              <a:rPr lang="ru-RU" sz="4399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kumimoji="0" lang="uk-UA" sz="4399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9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96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Джерела електричного струму</a:t>
            </a: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pic>
        <p:nvPicPr>
          <p:cNvPr id="4098" name="Picture 2" descr="Результат пошуку зображень за запитом &quot;акумулятор телефона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561" y="1286584"/>
            <a:ext cx="3717275" cy="325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Результат пошуку зображень за запитом &quot;батарейка&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1" b="9629"/>
          <a:stretch/>
        </p:blipFill>
        <p:spPr bwMode="auto">
          <a:xfrm>
            <a:off x="7200106" y="4539203"/>
            <a:ext cx="6096000" cy="337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7419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99" y="1534083"/>
            <a:ext cx="8791575" cy="5286375"/>
          </a:xfrm>
          <a:prstGeom prst="rect">
            <a:avLst/>
          </a:prstGeom>
        </p:spPr>
      </p:pic>
      <p:sp>
        <p:nvSpPr>
          <p:cNvPr id="21" name="Button Color - Down"/>
          <p:cNvSpPr/>
          <p:nvPr/>
        </p:nvSpPr>
        <p:spPr>
          <a:xfrm>
            <a:off x="722109" y="4123609"/>
            <a:ext cx="4484919" cy="2696849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ru-RU" sz="4399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Розділення</a:t>
            </a:r>
            <a:r>
              <a:rPr lang="ru-RU" sz="4399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заряджених</a:t>
            </a:r>
            <a:r>
              <a:rPr lang="ru-RU" sz="4399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399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частинок</a:t>
            </a:r>
            <a:r>
              <a:rPr lang="ru-RU" sz="4399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4399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полюси</a:t>
            </a:r>
            <a:endParaRPr lang="ru-RU" sz="4399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9" y="271511"/>
            <a:ext cx="12419118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Джерела електричного струму</a:t>
            </a:r>
          </a:p>
        </p:txBody>
      </p:sp>
      <p:grpSp>
        <p:nvGrpSpPr>
          <p:cNvPr id="17" name="Групувати 16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18" name="Овал 17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9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grpSp>
        <p:nvGrpSpPr>
          <p:cNvPr id="20" name="Групувати 19"/>
          <p:cNvGrpSpPr/>
          <p:nvPr/>
        </p:nvGrpSpPr>
        <p:grpSpPr>
          <a:xfrm rot="10800000">
            <a:off x="13681182" y="7366139"/>
            <a:ext cx="597960" cy="597960"/>
            <a:chOff x="250056" y="6952092"/>
            <a:chExt cx="863849" cy="863849"/>
          </a:xfrm>
        </p:grpSpPr>
        <p:sp>
          <p:nvSpPr>
            <p:cNvPr id="22" name="Овал 2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5" name="Button Color - Down"/>
          <p:cNvSpPr/>
          <p:nvPr/>
        </p:nvSpPr>
        <p:spPr>
          <a:xfrm>
            <a:off x="722109" y="1775806"/>
            <a:ext cx="4484919" cy="1437208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Джерело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струму</a:t>
            </a:r>
            <a:endParaRPr lang="en-US" sz="4400" b="1" kern="0" dirty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Стрілка: униз 15"/>
          <p:cNvSpPr/>
          <p:nvPr/>
        </p:nvSpPr>
        <p:spPr>
          <a:xfrm>
            <a:off x="2358366" y="3431582"/>
            <a:ext cx="1212404" cy="472620"/>
          </a:xfrm>
          <a:prstGeom prst="downArrow">
            <a:avLst/>
          </a:prstGeom>
          <a:solidFill>
            <a:srgbClr val="3F51B5"/>
          </a:solidFill>
          <a:ln>
            <a:solidFill>
              <a:srgbClr val="3F51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93311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Результат пошуку зображень за запитом &quot;батарейк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852" y="3804446"/>
            <a:ext cx="6742441" cy="380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Результат пошуку зображень за запитом &quot;електрофорна машина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0"/>
          <a:stretch/>
        </p:blipFill>
        <p:spPr bwMode="auto">
          <a:xfrm>
            <a:off x="343663" y="3855640"/>
            <a:ext cx="6200960" cy="380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увати 2"/>
          <p:cNvGrpSpPr/>
          <p:nvPr/>
        </p:nvGrpSpPr>
        <p:grpSpPr>
          <a:xfrm>
            <a:off x="124149" y="7366139"/>
            <a:ext cx="597960" cy="597960"/>
            <a:chOff x="250056" y="6952092"/>
            <a:chExt cx="863849" cy="863849"/>
          </a:xfrm>
        </p:grpSpPr>
        <p:sp>
          <p:nvSpPr>
            <p:cNvPr id="2" name="Овал 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21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4" name="Rectangle 3"/>
          <p:cNvSpPr/>
          <p:nvPr/>
        </p:nvSpPr>
        <p:spPr>
          <a:xfrm>
            <a:off x="617" y="1"/>
            <a:ext cx="14398978" cy="988405"/>
          </a:xfrm>
          <a:prstGeom prst="rect">
            <a:avLst/>
          </a:prstGeom>
          <a:solidFill>
            <a:srgbClr val="3F51B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endParaRPr lang="en-GB" sz="1596" kern="0">
              <a:solidFill>
                <a:sysClr val="windowText" lastClr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128" y="271511"/>
            <a:ext cx="13285761" cy="716898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Види джерел електричного струму</a:t>
            </a:r>
          </a:p>
        </p:txBody>
      </p:sp>
      <p:grpSp>
        <p:nvGrpSpPr>
          <p:cNvPr id="31" name="Групувати 30"/>
          <p:cNvGrpSpPr/>
          <p:nvPr/>
        </p:nvGrpSpPr>
        <p:grpSpPr>
          <a:xfrm rot="10800000">
            <a:off x="13708891" y="7366139"/>
            <a:ext cx="597960" cy="597960"/>
            <a:chOff x="250056" y="6952092"/>
            <a:chExt cx="863849" cy="863849"/>
          </a:xfrm>
        </p:grpSpPr>
        <p:sp>
          <p:nvSpPr>
            <p:cNvPr id="32" name="Овал 31"/>
            <p:cNvSpPr/>
            <p:nvPr/>
          </p:nvSpPr>
          <p:spPr>
            <a:xfrm>
              <a:off x="250056" y="6952092"/>
              <a:ext cx="863849" cy="863849"/>
            </a:xfrm>
            <a:prstGeom prst="ellipse">
              <a:avLst/>
            </a:prstGeom>
            <a:solidFill>
              <a:srgbClr val="3F51B5"/>
            </a:solidFill>
            <a:ln>
              <a:solidFill>
                <a:srgbClr val="3F51B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33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314586" y="7027419"/>
              <a:ext cx="724562" cy="713194"/>
            </a:xfrm>
            <a:prstGeom prst="rect">
              <a:avLst/>
            </a:prstGeom>
          </p:spPr>
        </p:pic>
      </p:grpSp>
      <p:sp>
        <p:nvSpPr>
          <p:cNvPr id="15" name="Button Color - Down"/>
          <p:cNvSpPr/>
          <p:nvPr/>
        </p:nvSpPr>
        <p:spPr>
          <a:xfrm>
            <a:off x="1921383" y="1230416"/>
            <a:ext cx="10588232" cy="718788"/>
          </a:xfrm>
          <a:prstGeom prst="rect">
            <a:avLst/>
          </a:prstGeom>
          <a:solidFill>
            <a:srgbClr val="3F51B5"/>
          </a:solidFill>
          <a:ln w="38100">
            <a:solidFill>
              <a:srgbClr val="3F51B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906"/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Джерела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електричного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струму</a:t>
            </a:r>
            <a:endParaRPr lang="uk-UA" sz="3200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Стрілка: униз 15"/>
          <p:cNvSpPr/>
          <p:nvPr/>
        </p:nvSpPr>
        <p:spPr>
          <a:xfrm>
            <a:off x="2837941" y="2129719"/>
            <a:ext cx="1212404" cy="472620"/>
          </a:xfrm>
          <a:prstGeom prst="downArrow">
            <a:avLst/>
          </a:prstGeom>
          <a:solidFill>
            <a:srgbClr val="3F51B5"/>
          </a:solidFill>
          <a:ln>
            <a:solidFill>
              <a:srgbClr val="3F51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Стрілка: униз 24"/>
          <p:cNvSpPr/>
          <p:nvPr/>
        </p:nvSpPr>
        <p:spPr>
          <a:xfrm>
            <a:off x="10160871" y="2129719"/>
            <a:ext cx="1212404" cy="472620"/>
          </a:xfrm>
          <a:prstGeom prst="downArrow">
            <a:avLst/>
          </a:prstGeom>
          <a:solidFill>
            <a:srgbClr val="3F51B5"/>
          </a:solidFill>
          <a:ln>
            <a:solidFill>
              <a:srgbClr val="3F51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Button Color - Down"/>
          <p:cNvSpPr/>
          <p:nvPr/>
        </p:nvSpPr>
        <p:spPr>
          <a:xfrm>
            <a:off x="1140600" y="2832312"/>
            <a:ext cx="4607087" cy="742161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uk-UA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Фізичні</a:t>
            </a:r>
            <a:endParaRPr lang="uk-UA" sz="4400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Button Color - Down"/>
          <p:cNvSpPr/>
          <p:nvPr/>
        </p:nvSpPr>
        <p:spPr>
          <a:xfrm>
            <a:off x="8463530" y="2832312"/>
            <a:ext cx="4607087" cy="742161"/>
          </a:xfrm>
          <a:prstGeom prst="rect">
            <a:avLst/>
          </a:prstGeom>
          <a:solidFill>
            <a:srgbClr val="009688"/>
          </a:solidFill>
          <a:ln w="38100">
            <a:solidFill>
              <a:srgbClr val="00968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79649">
              <a:defRPr/>
            </a:pPr>
            <a:r>
              <a:rPr lang="uk-UA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Хімічні</a:t>
            </a:r>
            <a:endParaRPr lang="uk-UA" sz="4400" b="1" kern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8374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6" grpId="0" animBg="1"/>
      <p:bldP spid="25" grpId="0" animBg="1"/>
      <p:bldP spid="20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44336"/>
      </a:accent1>
      <a:accent2>
        <a:srgbClr val="FF4081"/>
      </a:accent2>
      <a:accent3>
        <a:srgbClr val="3F51B5"/>
      </a:accent3>
      <a:accent4>
        <a:srgbClr val="2196F3"/>
      </a:accent4>
      <a:accent5>
        <a:srgbClr val="4CAF50"/>
      </a:accent5>
      <a:accent6>
        <a:srgbClr val="FFC10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136817</TotalTime>
  <Words>475</Words>
  <Application>Microsoft Office PowerPoint</Application>
  <PresentationFormat>Довільний</PresentationFormat>
  <Paragraphs>88</Paragraphs>
  <Slides>32</Slides>
  <Notes>0</Notes>
  <HiddenSlides>0</HiddenSlides>
  <MMClips>3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слайдів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Roboto</vt:lpstr>
      <vt:lpstr>Verdana</vt:lpstr>
      <vt:lpstr>Office Theme</vt:lpstr>
      <vt:lpstr>1_Office Theme</vt:lpstr>
      <vt:lpstr>Джерела електричного струму</vt:lpstr>
      <vt:lpstr>Запитання для фронтального опитування</vt:lpstr>
      <vt:lpstr>Запитання для фронтального опитування</vt:lpstr>
      <vt:lpstr>Запитання для фронтального опитування</vt:lpstr>
      <vt:lpstr>Проблемні питання</vt:lpstr>
      <vt:lpstr>Проблемні питання</vt:lpstr>
      <vt:lpstr>Джерела електричного струму</vt:lpstr>
      <vt:lpstr>Джерела електричного струму</vt:lpstr>
      <vt:lpstr>Види джерел електричного струму</vt:lpstr>
      <vt:lpstr>Фізичні джерела електричного струму</vt:lpstr>
      <vt:lpstr>Фізичні джерела електричного струму</vt:lpstr>
      <vt:lpstr>Фізичні джерела електричного струму</vt:lpstr>
      <vt:lpstr>Фізичні джерела електричного струму</vt:lpstr>
      <vt:lpstr>Фізичні джерела електричного струму</vt:lpstr>
      <vt:lpstr>Фізичні джерела електричного струму</vt:lpstr>
      <vt:lpstr>Хімічні джерела електричного струму</vt:lpstr>
      <vt:lpstr>Гальванічний елемент</vt:lpstr>
      <vt:lpstr>Гальванічний елемент</vt:lpstr>
      <vt:lpstr>Гальванічний елемент</vt:lpstr>
      <vt:lpstr>Гальванічний елемент</vt:lpstr>
      <vt:lpstr>Гальванічний елемент</vt:lpstr>
      <vt:lpstr>Гальванічний елемент</vt:lpstr>
      <vt:lpstr>Гальванічний елемент</vt:lpstr>
      <vt:lpstr>Гальванічний елемент</vt:lpstr>
      <vt:lpstr>Акумулятор</vt:lpstr>
      <vt:lpstr>Акумулятор</vt:lpstr>
      <vt:lpstr>Гальванічний елемент та акумулятор</vt:lpstr>
      <vt:lpstr>Гальванічний елемент та акумулятор</vt:lpstr>
      <vt:lpstr>Бесіда за питаннями</vt:lpstr>
      <vt:lpstr>Бесіда за питаннями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Мартин Коноплянка</dc:creator>
  <cp:lastModifiedBy>Nazar Shchur</cp:lastModifiedBy>
  <cp:revision>601</cp:revision>
  <dcterms:created xsi:type="dcterms:W3CDTF">2015-01-15T13:10:55Z</dcterms:created>
  <dcterms:modified xsi:type="dcterms:W3CDTF">2017-12-13T13:56:18Z</dcterms:modified>
</cp:coreProperties>
</file>